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fc800965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fc800965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fc800965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fc800965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fc800965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fc800965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fc800965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fc800965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fc800965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fc800965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fc800965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fc800965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fc800965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fc800965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fc800965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fc800965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c800965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fc800965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fc800965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fc800965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fc80096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fc80096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fc800965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fc800965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fc800965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fc800965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fc800965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fc800965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fc800965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fc800965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fc800965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fc800965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fc800965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fc800965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fc800965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fc800965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fc800965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fc800965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fc800965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fc800965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fc800965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fc800965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2023/03/18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1374" cy="47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3975" cy="46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4952" cy="480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0572" cy="4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2850" cy="48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669" r="-669" t="0"/>
          <a:stretch/>
        </p:blipFill>
        <p:spPr>
          <a:xfrm>
            <a:off x="879875" y="526975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50" y="536100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125" y="490425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 1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Time complexity = O(n! * n * n), where n! = number of permutations, n = number of time that helper method is called.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Space complexity = O(n! * n), all the n! h</a:t>
            </a:r>
            <a:r>
              <a:rPr b="1" lang="en"/>
              <a:t>ave a length of 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 2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O(n! * n) time and space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75" y="417325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075" y="526975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75" y="737100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3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28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590550"/>
            <a:ext cx="6863262" cy="38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5" y="170675"/>
            <a:ext cx="8478974" cy="47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4952" cy="480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